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ncy Ross" userId="77872672be10a8aa" providerId="LiveId" clId="{3E08E4F7-97B1-4EAA-B0F2-CFF5ED68DDFD}"/>
    <pc:docChg chg="custSel modSld">
      <pc:chgData name="Nancy Ross" userId="77872672be10a8aa" providerId="LiveId" clId="{3E08E4F7-97B1-4EAA-B0F2-CFF5ED68DDFD}" dt="2022-11-04T00:50:18.593" v="233" actId="1076"/>
      <pc:docMkLst>
        <pc:docMk/>
      </pc:docMkLst>
      <pc:sldChg chg="addSp delSp modSp mod">
        <pc:chgData name="Nancy Ross" userId="77872672be10a8aa" providerId="LiveId" clId="{3E08E4F7-97B1-4EAA-B0F2-CFF5ED68DDFD}" dt="2022-11-04T00:50:18.593" v="233" actId="1076"/>
        <pc:sldMkLst>
          <pc:docMk/>
          <pc:sldMk cId="2780814761" sldId="256"/>
        </pc:sldMkLst>
        <pc:spChg chg="add mod">
          <ac:chgData name="Nancy Ross" userId="77872672be10a8aa" providerId="LiveId" clId="{3E08E4F7-97B1-4EAA-B0F2-CFF5ED68DDFD}" dt="2022-11-04T00:48:29.459" v="229" actId="1076"/>
          <ac:spMkLst>
            <pc:docMk/>
            <pc:sldMk cId="2780814761" sldId="256"/>
            <ac:spMk id="3" creationId="{79EFF603-C2CF-4E7E-2818-1C5E0E0E7D5A}"/>
          </ac:spMkLst>
        </pc:spChg>
        <pc:spChg chg="del">
          <ac:chgData name="Nancy Ross" userId="77872672be10a8aa" providerId="LiveId" clId="{3E08E4F7-97B1-4EAA-B0F2-CFF5ED68DDFD}" dt="2022-11-04T00:26:09.300" v="113" actId="478"/>
          <ac:spMkLst>
            <pc:docMk/>
            <pc:sldMk cId="2780814761" sldId="256"/>
            <ac:spMk id="4" creationId="{7423CCAC-4DC6-377F-B2E5-31D0160040EF}"/>
          </ac:spMkLst>
        </pc:spChg>
        <pc:spChg chg="del mod">
          <ac:chgData name="Nancy Ross" userId="77872672be10a8aa" providerId="LiveId" clId="{3E08E4F7-97B1-4EAA-B0F2-CFF5ED68DDFD}" dt="2022-11-04T00:26:19.391" v="115" actId="478"/>
          <ac:spMkLst>
            <pc:docMk/>
            <pc:sldMk cId="2780814761" sldId="256"/>
            <ac:spMk id="5" creationId="{09FF7996-2D71-EB0F-0E2C-5559F3605BD3}"/>
          </ac:spMkLst>
        </pc:spChg>
        <pc:spChg chg="mod">
          <ac:chgData name="Nancy Ross" userId="77872672be10a8aa" providerId="LiveId" clId="{3E08E4F7-97B1-4EAA-B0F2-CFF5ED68DDFD}" dt="2022-11-04T00:25:18.414" v="107" actId="6549"/>
          <ac:spMkLst>
            <pc:docMk/>
            <pc:sldMk cId="2780814761" sldId="256"/>
            <ac:spMk id="6" creationId="{FFDE0710-3060-475E-175C-7DAE267F67F4}"/>
          </ac:spMkLst>
        </pc:spChg>
        <pc:picChg chg="add mod">
          <ac:chgData name="Nancy Ross" userId="77872672be10a8aa" providerId="LiveId" clId="{3E08E4F7-97B1-4EAA-B0F2-CFF5ED68DDFD}" dt="2022-11-04T00:26:23.075" v="116" actId="14100"/>
          <ac:picMkLst>
            <pc:docMk/>
            <pc:sldMk cId="2780814761" sldId="256"/>
            <ac:picMk id="2" creationId="{2B1BA4BF-A45D-DF10-5B21-A7350DB8CC84}"/>
          </ac:picMkLst>
        </pc:picChg>
        <pc:picChg chg="del">
          <ac:chgData name="Nancy Ross" userId="77872672be10a8aa" providerId="LiveId" clId="{3E08E4F7-97B1-4EAA-B0F2-CFF5ED68DDFD}" dt="2022-11-04T00:25:53.050" v="108" actId="478"/>
          <ac:picMkLst>
            <pc:docMk/>
            <pc:sldMk cId="2780814761" sldId="256"/>
            <ac:picMk id="11" creationId="{3632F0E7-04C6-BDF9-B12F-B5D836B04BAF}"/>
          </ac:picMkLst>
        </pc:picChg>
        <pc:picChg chg="add mod">
          <ac:chgData name="Nancy Ross" userId="77872672be10a8aa" providerId="LiveId" clId="{3E08E4F7-97B1-4EAA-B0F2-CFF5ED68DDFD}" dt="2022-11-04T00:50:18.593" v="233" actId="1076"/>
          <ac:picMkLst>
            <pc:docMk/>
            <pc:sldMk cId="2780814761" sldId="256"/>
            <ac:picMk id="1026" creationId="{9CFCF6A9-7D57-8AC0-975A-363A614100A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51984-2940-40E9-96E4-E76FD8993FAE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40A50-0D37-416E-B104-718569F119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180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137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575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13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62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324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228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342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574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989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246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089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44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FDE0710-3060-475E-175C-7DAE267F67F4}"/>
              </a:ext>
            </a:extLst>
          </p:cNvPr>
          <p:cNvSpPr txBox="1"/>
          <p:nvPr/>
        </p:nvSpPr>
        <p:spPr>
          <a:xfrm>
            <a:off x="5604885" y="6040107"/>
            <a:ext cx="3373745" cy="5078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sz="1350" dirty="0"/>
              <a:t>HUB.PRE.SIGN.15 Washroom Remove Apron</a:t>
            </a:r>
          </a:p>
          <a:p>
            <a:pPr algn="r"/>
            <a:r>
              <a:rPr lang="en-US" sz="1350" dirty="0"/>
              <a:t>Created:  June 6, 2022</a:t>
            </a:r>
            <a:endParaRPr lang="en-GB" sz="135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B1BA4BF-A45D-DF10-5B21-A7350DB8CC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56" y="379933"/>
            <a:ext cx="3487207" cy="127377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9EFF603-C2CF-4E7E-2818-1C5E0E0E7D5A}"/>
              </a:ext>
            </a:extLst>
          </p:cNvPr>
          <p:cNvSpPr txBox="1"/>
          <p:nvPr/>
        </p:nvSpPr>
        <p:spPr>
          <a:xfrm>
            <a:off x="822721" y="1984441"/>
            <a:ext cx="43482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Arial Black" panose="020B0A04020102020204" pitchFamily="34" charset="0"/>
              </a:rPr>
              <a:t>Remove apron before using washroom</a:t>
            </a:r>
            <a:endParaRPr lang="en-GB" sz="4800" dirty="0">
              <a:latin typeface="Arial Black" panose="020B0A040201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CFCF6A9-7D57-8AC0-975A-363A614100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0985" y="1867710"/>
            <a:ext cx="3267218" cy="2472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0814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21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Ross Food Consulting</dc:creator>
  <cp:lastModifiedBy>Ross Food Consulting</cp:lastModifiedBy>
  <cp:revision>3</cp:revision>
  <dcterms:created xsi:type="dcterms:W3CDTF">2022-05-31T15:07:33Z</dcterms:created>
  <dcterms:modified xsi:type="dcterms:W3CDTF">2022-11-04T00:50:29Z</dcterms:modified>
</cp:coreProperties>
</file>