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Ross" userId="77872672be10a8aa" providerId="LiveId" clId="{A88C6C46-5096-45BA-9FFA-F1932DEEBF90}"/>
    <pc:docChg chg="modSld">
      <pc:chgData name="Nancy Ross" userId="77872672be10a8aa" providerId="LiveId" clId="{A88C6C46-5096-45BA-9FFA-F1932DEEBF90}" dt="2022-11-04T01:23:04.758" v="78" actId="6549"/>
      <pc:docMkLst>
        <pc:docMk/>
      </pc:docMkLst>
      <pc:sldChg chg="modSp mod">
        <pc:chgData name="Nancy Ross" userId="77872672be10a8aa" providerId="LiveId" clId="{A88C6C46-5096-45BA-9FFA-F1932DEEBF90}" dt="2022-11-04T01:23:04.758" v="78" actId="6549"/>
        <pc:sldMkLst>
          <pc:docMk/>
          <pc:sldMk cId="2780814761" sldId="256"/>
        </pc:sldMkLst>
        <pc:spChg chg="mod">
          <ac:chgData name="Nancy Ross" userId="77872672be10a8aa" providerId="LiveId" clId="{A88C6C46-5096-45BA-9FFA-F1932DEEBF90}" dt="2022-11-04T01:23:04.758" v="78" actId="6549"/>
          <ac:spMkLst>
            <pc:docMk/>
            <pc:sldMk cId="2780814761" sldId="256"/>
            <ac:spMk id="3" creationId="{79EFF603-C2CF-4E7E-2818-1C5E0E0E7D5A}"/>
          </ac:spMkLst>
        </pc:spChg>
        <pc:spChg chg="mod">
          <ac:chgData name="Nancy Ross" userId="77872672be10a8aa" providerId="LiveId" clId="{A88C6C46-5096-45BA-9FFA-F1932DEEBF90}" dt="2022-11-04T01:03:23.412" v="43" actId="6549"/>
          <ac:spMkLst>
            <pc:docMk/>
            <pc:sldMk cId="2780814761" sldId="256"/>
            <ac:spMk id="6" creationId="{FFDE0710-3060-475E-175C-7DAE267F67F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51984-2940-40E9-96E4-E76FD8993FAE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40A50-0D37-416E-B104-718569F11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8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13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57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1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2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32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22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4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7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98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24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08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0C88B-4431-4F8C-B11E-84122111C8A0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FE4F2-7C83-45C4-872C-18D32A363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44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FDE0710-3060-475E-175C-7DAE267F67F4}"/>
              </a:ext>
            </a:extLst>
          </p:cNvPr>
          <p:cNvSpPr txBox="1"/>
          <p:nvPr/>
        </p:nvSpPr>
        <p:spPr>
          <a:xfrm>
            <a:off x="5604885" y="6040107"/>
            <a:ext cx="3373745" cy="5078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350" dirty="0"/>
              <a:t>HUB.PRE.SIGN.17 Caution Wet Floor</a:t>
            </a:r>
          </a:p>
          <a:p>
            <a:pPr algn="r"/>
            <a:r>
              <a:rPr lang="en-US" sz="1350" dirty="0"/>
              <a:t>Created:  June 6, 2022</a:t>
            </a:r>
            <a:endParaRPr lang="en-GB" sz="135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1BA4BF-A45D-DF10-5B21-A7350DB8C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56" y="379933"/>
            <a:ext cx="3487207" cy="127377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EFF603-C2CF-4E7E-2818-1C5E0E0E7D5A}"/>
              </a:ext>
            </a:extLst>
          </p:cNvPr>
          <p:cNvSpPr txBox="1"/>
          <p:nvPr/>
        </p:nvSpPr>
        <p:spPr>
          <a:xfrm>
            <a:off x="1552295" y="2598003"/>
            <a:ext cx="6716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Caution Wet Floor</a:t>
            </a:r>
            <a:endParaRPr lang="en-GB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14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Food Consulting</dc:creator>
  <cp:lastModifiedBy>Ross Food Consulting</cp:lastModifiedBy>
  <cp:revision>5</cp:revision>
  <dcterms:created xsi:type="dcterms:W3CDTF">2022-05-31T15:07:33Z</dcterms:created>
  <dcterms:modified xsi:type="dcterms:W3CDTF">2022-11-04T01:23:08Z</dcterms:modified>
</cp:coreProperties>
</file>