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2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Ross" userId="77872672be10a8aa" providerId="LiveId" clId="{6B1CA3FC-6929-41D1-A37B-1968BDBB8974}"/>
    <pc:docChg chg="undo custSel addSld modSld">
      <pc:chgData name="Nancy Ross" userId="77872672be10a8aa" providerId="LiveId" clId="{6B1CA3FC-6929-41D1-A37B-1968BDBB8974}" dt="2023-02-22T22:59:04.735" v="135" actId="6549"/>
      <pc:docMkLst>
        <pc:docMk/>
      </pc:docMkLst>
      <pc:sldChg chg="addSp delSp modSp mod">
        <pc:chgData name="Nancy Ross" userId="77872672be10a8aa" providerId="LiveId" clId="{6B1CA3FC-6929-41D1-A37B-1968BDBB8974}" dt="2023-02-22T22:22:38.246" v="111" actId="22"/>
        <pc:sldMkLst>
          <pc:docMk/>
          <pc:sldMk cId="3192425524" sldId="261"/>
        </pc:sldMkLst>
        <pc:spChg chg="del mod">
          <ac:chgData name="Nancy Ross" userId="77872672be10a8aa" providerId="LiveId" clId="{6B1CA3FC-6929-41D1-A37B-1968BDBB8974}" dt="2023-02-22T22:21:19.371" v="108" actId="478"/>
          <ac:spMkLst>
            <pc:docMk/>
            <pc:sldMk cId="3192425524" sldId="261"/>
            <ac:spMk id="2" creationId="{24412137-4DB8-43F7-81A5-FF7413F9BCF5}"/>
          </ac:spMkLst>
        </pc:spChg>
        <pc:spChg chg="add del">
          <ac:chgData name="Nancy Ross" userId="77872672be10a8aa" providerId="LiveId" clId="{6B1CA3FC-6929-41D1-A37B-1968BDBB8974}" dt="2023-02-22T22:22:38.246" v="111" actId="22"/>
          <ac:spMkLst>
            <pc:docMk/>
            <pc:sldMk cId="3192425524" sldId="261"/>
            <ac:spMk id="5" creationId="{1A600483-5E43-537F-170E-3F41ED771486}"/>
          </ac:spMkLst>
        </pc:spChg>
      </pc:sldChg>
      <pc:sldChg chg="modSp mod">
        <pc:chgData name="Nancy Ross" userId="77872672be10a8aa" providerId="LiveId" clId="{6B1CA3FC-6929-41D1-A37B-1968BDBB8974}" dt="2023-02-22T22:18:58.609" v="43" actId="6549"/>
        <pc:sldMkLst>
          <pc:docMk/>
          <pc:sldMk cId="2790511667" sldId="262"/>
        </pc:sldMkLst>
        <pc:spChg chg="mod">
          <ac:chgData name="Nancy Ross" userId="77872672be10a8aa" providerId="LiveId" clId="{6B1CA3FC-6929-41D1-A37B-1968BDBB8974}" dt="2023-02-22T22:18:58.609" v="43" actId="6549"/>
          <ac:spMkLst>
            <pc:docMk/>
            <pc:sldMk cId="2790511667" sldId="262"/>
            <ac:spMk id="4" creationId="{4A3D09D2-36D5-40D1-9FE4-766D39E18F1B}"/>
          </ac:spMkLst>
        </pc:spChg>
      </pc:sldChg>
      <pc:sldChg chg="delSp mod">
        <pc:chgData name="Nancy Ross" userId="77872672be10a8aa" providerId="LiveId" clId="{6B1CA3FC-6929-41D1-A37B-1968BDBB8974}" dt="2023-02-22T22:21:28.767" v="109" actId="478"/>
        <pc:sldMkLst>
          <pc:docMk/>
          <pc:sldMk cId="2687634427" sldId="263"/>
        </pc:sldMkLst>
        <pc:spChg chg="del">
          <ac:chgData name="Nancy Ross" userId="77872672be10a8aa" providerId="LiveId" clId="{6B1CA3FC-6929-41D1-A37B-1968BDBB8974}" dt="2023-02-22T22:21:28.767" v="109" actId="478"/>
          <ac:spMkLst>
            <pc:docMk/>
            <pc:sldMk cId="2687634427" sldId="263"/>
            <ac:spMk id="3" creationId="{444EED35-3C33-92F7-2B53-3F1F80EE6CB8}"/>
          </ac:spMkLst>
        </pc:spChg>
      </pc:sldChg>
      <pc:sldChg chg="modSp add mod">
        <pc:chgData name="Nancy Ross" userId="77872672be10a8aa" providerId="LiveId" clId="{6B1CA3FC-6929-41D1-A37B-1968BDBB8974}" dt="2023-02-22T22:20:05.553" v="106" actId="20577"/>
        <pc:sldMkLst>
          <pc:docMk/>
          <pc:sldMk cId="2601396911" sldId="265"/>
        </pc:sldMkLst>
        <pc:spChg chg="mod">
          <ac:chgData name="Nancy Ross" userId="77872672be10a8aa" providerId="LiveId" clId="{6B1CA3FC-6929-41D1-A37B-1968BDBB8974}" dt="2023-02-22T22:20:05.553" v="106" actId="20577"/>
          <ac:spMkLst>
            <pc:docMk/>
            <pc:sldMk cId="2601396911" sldId="265"/>
            <ac:spMk id="4" creationId="{4A3D09D2-36D5-40D1-9FE4-766D39E18F1B}"/>
          </ac:spMkLst>
        </pc:spChg>
      </pc:sldChg>
      <pc:sldChg chg="modSp add mod">
        <pc:chgData name="Nancy Ross" userId="77872672be10a8aa" providerId="LiveId" clId="{6B1CA3FC-6929-41D1-A37B-1968BDBB8974}" dt="2023-02-22T22:59:04.735" v="135" actId="6549"/>
        <pc:sldMkLst>
          <pc:docMk/>
          <pc:sldMk cId="554086830" sldId="266"/>
        </pc:sldMkLst>
        <pc:spChg chg="mod">
          <ac:chgData name="Nancy Ross" userId="77872672be10a8aa" providerId="LiveId" clId="{6B1CA3FC-6929-41D1-A37B-1968BDBB8974}" dt="2023-02-22T22:59:04.735" v="135" actId="6549"/>
          <ac:spMkLst>
            <pc:docMk/>
            <pc:sldMk cId="554086830" sldId="266"/>
            <ac:spMk id="4" creationId="{4A3D09D2-36D5-40D1-9FE4-766D39E18F1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26CC5A-6ADD-A790-6BA1-6FD114A81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186553-4C18-2C00-67DF-ED1EFA541C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D3B88-80F7-4093-867E-58B6EBB4C79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D1CB3-F145-311D-C939-77995C38DF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09304-47B6-2FF1-E0E0-C3953E3E87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41DC6-2C21-4BD5-A49F-5B5932EC0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4561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DAD9F-8412-4E4D-9A15-F8988E188D23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F063C-AD88-4941-850F-9A281B697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667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8C2A-26AF-4EA6-9395-D04AB095FF62}" type="datetime1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50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4D61-3C75-4798-A6C4-CA07F4B66780}" type="datetime1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5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A7C57-ECCA-4CFD-B709-492AA34B0BC7}" type="datetime1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61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9982-1B9E-4029-AB31-4F1DA44744E5}" type="datetime1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04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864D-540A-471F-9DBD-3649B6E6553C}" type="datetime1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15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796D-5462-4EE1-8408-57A75679D493}" type="datetime1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0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9442-FF73-4A9C-BCB7-F7124A363C0D}" type="datetime1">
              <a:rPr lang="en-GB" smtClean="0"/>
              <a:t>22/02/2023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64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E6BC-8CF0-425A-BE88-3EB3F26D87CF}" type="datetime1">
              <a:rPr lang="en-GB" smtClean="0"/>
              <a:t>22/02/2023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4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436F-C57E-4CF4-AF06-56332DB8FAAA}" type="datetime1">
              <a:rPr lang="en-GB" smtClean="0"/>
              <a:t>22/02/2023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63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5BBB3-371B-469A-8586-DAD59A0B0DF5}" type="datetime1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0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0AF2-0F87-4868-A0C0-7EE129F1F68D}" type="datetime1">
              <a:rPr lang="en-GB" smtClean="0"/>
              <a:t>22/02/2023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9F8BA-DD50-4581-9B2E-062F5759F42A}" type="datetime1">
              <a:rPr lang="en-GB" smtClean="0"/>
              <a:t>22/02/2023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HUB.A.SIGN.71 Allergen Signs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24A20-CE34-4874-9964-69DB1952B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1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879E9D-47D4-26DB-4175-61DE35DF2D9A}"/>
              </a:ext>
            </a:extLst>
          </p:cNvPr>
          <p:cNvSpPr/>
          <p:nvPr/>
        </p:nvSpPr>
        <p:spPr>
          <a:xfrm>
            <a:off x="1147482" y="2474259"/>
            <a:ext cx="7225553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254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/>
                <a:latin typeface="Amasis MT Pro Black" panose="02040A04050005020304" pitchFamily="18" charset="0"/>
              </a:rPr>
              <a:t>ALLERGEN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50444-2F53-4795-C029-1765B5719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2687634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Wheat (gluten)</a:t>
            </a:r>
            <a:endParaRPr lang="en-GB" sz="4950" dirty="0">
              <a:solidFill>
                <a:schemeClr val="bg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F68FA-11C2-82D2-45B0-62912232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3192425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 err="1">
                <a:solidFill>
                  <a:schemeClr val="bg1"/>
                </a:solidFill>
              </a:rPr>
              <a:t>Sulphites</a:t>
            </a:r>
            <a:endParaRPr lang="en-GB" sz="4950" dirty="0">
              <a:solidFill>
                <a:schemeClr val="bg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F68FA-11C2-82D2-45B0-62912232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55408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879E9D-47D4-26DB-4175-61DE35DF2D9A}"/>
              </a:ext>
            </a:extLst>
          </p:cNvPr>
          <p:cNvSpPr/>
          <p:nvPr/>
        </p:nvSpPr>
        <p:spPr>
          <a:xfrm>
            <a:off x="1250576" y="823917"/>
            <a:ext cx="7225553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254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/>
                <a:latin typeface="Amasis MT Pro Black" panose="02040A04050005020304" pitchFamily="18" charset="0"/>
              </a:rPr>
              <a:t>ALLERGEN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85640D-5949-F316-B71E-59909A6254DC}"/>
              </a:ext>
            </a:extLst>
          </p:cNvPr>
          <p:cNvSpPr txBox="1"/>
          <p:nvPr/>
        </p:nvSpPr>
        <p:spPr>
          <a:xfrm>
            <a:off x="1358152" y="2178424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Store allergen containing ingredients below this shelf</a:t>
            </a:r>
            <a:endParaRPr lang="en-GB" sz="6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B0E7F-46C1-F1DB-4B53-805D7C5AC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330265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Peanuts</a:t>
            </a:r>
            <a:endParaRPr lang="en-GB" sz="4950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B51E3-EDED-2174-873A-A7B7C6608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365655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Tree nuts</a:t>
            </a:r>
            <a:endParaRPr lang="en-GB" sz="4950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DDBF5F-D310-F12D-2CE5-4B078B8D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179128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Dairy</a:t>
            </a:r>
            <a:endParaRPr lang="en-GB" sz="4950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52936C-7A38-5344-A1B1-6B96CE07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666854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Soy</a:t>
            </a:r>
            <a:endParaRPr lang="en-GB" sz="4950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5E524C-3C9F-0CCE-C29A-236895D92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32642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Egg</a:t>
            </a:r>
            <a:endParaRPr lang="en-GB" sz="4950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7A422B-F494-374F-E039-1EBECA5EE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104562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Fish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1E0185-2980-4C39-4F76-4DE1DE3E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2790511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A3D09D2-36D5-40D1-9FE4-766D39E18F1B}"/>
              </a:ext>
            </a:extLst>
          </p:cNvPr>
          <p:cNvSpPr/>
          <p:nvPr/>
        </p:nvSpPr>
        <p:spPr>
          <a:xfrm>
            <a:off x="1510553" y="860612"/>
            <a:ext cx="6122894" cy="38849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>
                <a:solidFill>
                  <a:schemeClr val="bg1"/>
                </a:solidFill>
              </a:rPr>
              <a:t>ALLERGEN</a:t>
            </a:r>
          </a:p>
          <a:p>
            <a:pPr algn="ctr"/>
            <a:r>
              <a:rPr lang="en-US" sz="4950" dirty="0">
                <a:solidFill>
                  <a:schemeClr val="bg1"/>
                </a:solidFill>
              </a:rPr>
              <a:t>Crustaceans and </a:t>
            </a:r>
            <a:r>
              <a:rPr lang="en-US" sz="4950" dirty="0" err="1">
                <a:solidFill>
                  <a:schemeClr val="bg1"/>
                </a:solidFill>
              </a:rPr>
              <a:t>Molluscs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1E0185-2980-4C39-4F76-4DE1DE3E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HUB.A.SIGN.71 Allergen Signs</a:t>
            </a:r>
          </a:p>
        </p:txBody>
      </p:sp>
    </p:spTree>
    <p:extLst>
      <p:ext uri="{BB962C8B-B14F-4D97-AF65-F5344CB8AC3E}">
        <p14:creationId xmlns:p14="http://schemas.microsoft.com/office/powerpoint/2010/main" val="260139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</TotalTime>
  <Words>132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Amasis MT Pro Black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Food Consulting</dc:creator>
  <cp:lastModifiedBy>Ross Food Consulting</cp:lastModifiedBy>
  <cp:revision>1</cp:revision>
  <dcterms:created xsi:type="dcterms:W3CDTF">2023-02-22T20:51:39Z</dcterms:created>
  <dcterms:modified xsi:type="dcterms:W3CDTF">2023-02-22T22:59:11Z</dcterms:modified>
</cp:coreProperties>
</file>